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918400" cy="21945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30" d="100"/>
          <a:sy n="30" d="100"/>
        </p:scale>
        <p:origin x="172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3591562"/>
            <a:ext cx="27980640" cy="7640320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1526522"/>
            <a:ext cx="24688800" cy="5298438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57815-FDCB-4AFC-B18D-CCB64EA76B77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0004-6FA6-4D8A-9D1C-1003F497A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279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57815-FDCB-4AFC-B18D-CCB64EA76B77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0004-6FA6-4D8A-9D1C-1003F497A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82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1168400"/>
            <a:ext cx="7098030" cy="185978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1168400"/>
            <a:ext cx="20882610" cy="185978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57815-FDCB-4AFC-B18D-CCB64EA76B77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0004-6FA6-4D8A-9D1C-1003F497A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235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57815-FDCB-4AFC-B18D-CCB64EA76B77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0004-6FA6-4D8A-9D1C-1003F497A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044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5471167"/>
            <a:ext cx="28392120" cy="9128758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14686287"/>
            <a:ext cx="28392120" cy="4800598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82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57815-FDCB-4AFC-B18D-CCB64EA76B77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0004-6FA6-4D8A-9D1C-1003F497A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3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57815-FDCB-4AFC-B18D-CCB64EA76B77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0004-6FA6-4D8A-9D1C-1003F497A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798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168405"/>
            <a:ext cx="28392120" cy="42418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5379722"/>
            <a:ext cx="13926024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8016240"/>
            <a:ext cx="13926024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5379722"/>
            <a:ext cx="13994608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8016240"/>
            <a:ext cx="13994608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57815-FDCB-4AFC-B18D-CCB64EA76B77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0004-6FA6-4D8A-9D1C-1003F497A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576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57815-FDCB-4AFC-B18D-CCB64EA76B77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0004-6FA6-4D8A-9D1C-1003F497A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545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57815-FDCB-4AFC-B18D-CCB64EA76B77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0004-6FA6-4D8A-9D1C-1003F497A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061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3159765"/>
            <a:ext cx="16664940" cy="15595600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57815-FDCB-4AFC-B18D-CCB64EA76B77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0004-6FA6-4D8A-9D1C-1003F497A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438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3159765"/>
            <a:ext cx="16664940" cy="15595600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57815-FDCB-4AFC-B18D-CCB64EA76B77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0004-6FA6-4D8A-9D1C-1003F497A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910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1168405"/>
            <a:ext cx="2839212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5842000"/>
            <a:ext cx="2839212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A57815-FDCB-4AFC-B18D-CCB64EA76B77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20340325"/>
            <a:ext cx="111099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AB0004-6FA6-4D8A-9D1C-1003F497A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71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>
            <a:extLst>
              <a:ext uri="{FF2B5EF4-FFF2-40B4-BE49-F238E27FC236}">
                <a16:creationId xmlns:a16="http://schemas.microsoft.com/office/drawing/2014/main" id="{47C0A09A-92EA-BF76-6F92-7520A94A34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2918400" cy="21945600"/>
          </a:xfrm>
          <a:prstGeom prst="rect">
            <a:avLst/>
          </a:prstGeom>
        </p:spPr>
      </p:pic>
      <p:sp>
        <p:nvSpPr>
          <p:cNvPr id="4" name="Rounded Rectangle 40">
            <a:extLst>
              <a:ext uri="{FF2B5EF4-FFF2-40B4-BE49-F238E27FC236}">
                <a16:creationId xmlns:a16="http://schemas.microsoft.com/office/drawing/2014/main" id="{09DAADF4-FBBE-C5C5-3AEF-89F4FB396BB5}"/>
              </a:ext>
            </a:extLst>
          </p:cNvPr>
          <p:cNvSpPr/>
          <p:nvPr/>
        </p:nvSpPr>
        <p:spPr>
          <a:xfrm>
            <a:off x="23852554" y="12301748"/>
            <a:ext cx="7938085" cy="2744947"/>
          </a:xfrm>
          <a:prstGeom prst="roundRect">
            <a:avLst>
              <a:gd name="adj" fmla="val 11136"/>
            </a:avLst>
          </a:prstGeom>
          <a:solidFill>
            <a:schemeClr val="bg1"/>
          </a:solidFill>
          <a:ln w="1016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32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ounded Rectangle 42">
            <a:extLst>
              <a:ext uri="{FF2B5EF4-FFF2-40B4-BE49-F238E27FC236}">
                <a16:creationId xmlns:a16="http://schemas.microsoft.com/office/drawing/2014/main" id="{84EE331B-A37C-3F43-D4B0-43E582F66008}"/>
              </a:ext>
            </a:extLst>
          </p:cNvPr>
          <p:cNvSpPr/>
          <p:nvPr/>
        </p:nvSpPr>
        <p:spPr>
          <a:xfrm>
            <a:off x="23852555" y="15371755"/>
            <a:ext cx="7938084" cy="6010736"/>
          </a:xfrm>
          <a:prstGeom prst="roundRect">
            <a:avLst>
              <a:gd name="adj" fmla="val 10224"/>
            </a:avLst>
          </a:prstGeom>
          <a:solidFill>
            <a:schemeClr val="bg1"/>
          </a:solidFill>
          <a:ln w="1016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32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EEA829-8137-C0C5-2BDE-78A0DAC50AD7}"/>
              </a:ext>
            </a:extLst>
          </p:cNvPr>
          <p:cNvSpPr txBox="1"/>
          <p:nvPr/>
        </p:nvSpPr>
        <p:spPr>
          <a:xfrm>
            <a:off x="24134184" y="13221711"/>
            <a:ext cx="71992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Vitam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voloria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con et, cum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laboreium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cum, quat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paris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as core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volorest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sust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exceatur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antio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voluptas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eumquatendit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doluptatet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landignam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lantur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sania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dem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escidit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min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reruptiaero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velis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maximus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que pe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aliquas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sequidisit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omnient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hit lam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eicias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modio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con nisin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51E34E9-AEEE-CF49-CDEF-C14CC9D7FB82}"/>
              </a:ext>
            </a:extLst>
          </p:cNvPr>
          <p:cNvSpPr txBox="1"/>
          <p:nvPr/>
        </p:nvSpPr>
        <p:spPr>
          <a:xfrm>
            <a:off x="24134185" y="16392264"/>
            <a:ext cx="719925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Vitam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voloria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con et, cum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laboreium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cum, quat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paris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as core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volorest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sust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exceatur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antio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voluptas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eumquatendit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doluptatet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landignam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lantur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sania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dem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escidit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min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reruptiaero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velis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maximus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que pe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aliquas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sequidisit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omnient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hit lam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eicias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modio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con nisin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pediam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cust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accaborit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corehen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dendae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nonet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eliquam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aperorepe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autatem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voles int odic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nis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dolorrum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que cores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doluptaturi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28">
            <a:extLst>
              <a:ext uri="{FF2B5EF4-FFF2-40B4-BE49-F238E27FC236}">
                <a16:creationId xmlns:a16="http://schemas.microsoft.com/office/drawing/2014/main" id="{201B7DD6-027E-44C4-36CA-D86095C8593B}"/>
              </a:ext>
            </a:extLst>
          </p:cNvPr>
          <p:cNvSpPr/>
          <p:nvPr/>
        </p:nvSpPr>
        <p:spPr>
          <a:xfrm>
            <a:off x="1127761" y="4451013"/>
            <a:ext cx="7938086" cy="10920743"/>
          </a:xfrm>
          <a:prstGeom prst="roundRect">
            <a:avLst>
              <a:gd name="adj" fmla="val 6117"/>
            </a:avLst>
          </a:prstGeom>
          <a:solidFill>
            <a:schemeClr val="bg1"/>
          </a:solidFill>
          <a:ln w="1016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32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02BED29-AC0C-93B8-CC4B-2183B45BE7F7}"/>
              </a:ext>
            </a:extLst>
          </p:cNvPr>
          <p:cNvSpPr txBox="1"/>
          <p:nvPr/>
        </p:nvSpPr>
        <p:spPr>
          <a:xfrm>
            <a:off x="2843302" y="4675346"/>
            <a:ext cx="55719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10" name="Rounded Rectangle 30">
            <a:extLst>
              <a:ext uri="{FF2B5EF4-FFF2-40B4-BE49-F238E27FC236}">
                <a16:creationId xmlns:a16="http://schemas.microsoft.com/office/drawing/2014/main" id="{7C08ADAA-9C5D-B123-DFEA-5366CE57ABD9}"/>
              </a:ext>
            </a:extLst>
          </p:cNvPr>
          <p:cNvSpPr/>
          <p:nvPr/>
        </p:nvSpPr>
        <p:spPr>
          <a:xfrm>
            <a:off x="1127761" y="15643057"/>
            <a:ext cx="7938085" cy="5739434"/>
          </a:xfrm>
          <a:prstGeom prst="roundRect">
            <a:avLst>
              <a:gd name="adj" fmla="val 10857"/>
            </a:avLst>
          </a:prstGeom>
          <a:solidFill>
            <a:schemeClr val="bg1"/>
          </a:solidFill>
          <a:ln w="1016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32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81DE4ED-01B8-6475-8E08-E54127AB458F}"/>
              </a:ext>
            </a:extLst>
          </p:cNvPr>
          <p:cNvSpPr txBox="1"/>
          <p:nvPr/>
        </p:nvSpPr>
        <p:spPr>
          <a:xfrm>
            <a:off x="2874716" y="15991892"/>
            <a:ext cx="55719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Research Goal</a:t>
            </a:r>
          </a:p>
        </p:txBody>
      </p:sp>
      <p:sp>
        <p:nvSpPr>
          <p:cNvPr id="12" name="Rounded Rectangle 32">
            <a:extLst>
              <a:ext uri="{FF2B5EF4-FFF2-40B4-BE49-F238E27FC236}">
                <a16:creationId xmlns:a16="http://schemas.microsoft.com/office/drawing/2014/main" id="{B12CC311-77C7-B5CA-A68E-BCEBC52526E2}"/>
              </a:ext>
            </a:extLst>
          </p:cNvPr>
          <p:cNvSpPr/>
          <p:nvPr/>
        </p:nvSpPr>
        <p:spPr>
          <a:xfrm>
            <a:off x="9610004" y="4451014"/>
            <a:ext cx="13623413" cy="3963459"/>
          </a:xfrm>
          <a:prstGeom prst="roundRect">
            <a:avLst>
              <a:gd name="adj" fmla="val 10006"/>
            </a:avLst>
          </a:prstGeom>
          <a:solidFill>
            <a:schemeClr val="bg1"/>
          </a:solidFill>
          <a:ln w="1016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32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0AD612F-9DAB-C227-47D8-F4000642A20E}"/>
              </a:ext>
            </a:extLst>
          </p:cNvPr>
          <p:cNvSpPr txBox="1"/>
          <p:nvPr/>
        </p:nvSpPr>
        <p:spPr>
          <a:xfrm>
            <a:off x="10007190" y="4675346"/>
            <a:ext cx="55057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14" name="Rounded Rectangle 34">
            <a:extLst>
              <a:ext uri="{FF2B5EF4-FFF2-40B4-BE49-F238E27FC236}">
                <a16:creationId xmlns:a16="http://schemas.microsoft.com/office/drawing/2014/main" id="{623A2E1D-42B7-E4DA-B335-5EE2865C677D}"/>
              </a:ext>
            </a:extLst>
          </p:cNvPr>
          <p:cNvSpPr/>
          <p:nvPr/>
        </p:nvSpPr>
        <p:spPr>
          <a:xfrm>
            <a:off x="9610004" y="8656123"/>
            <a:ext cx="6584616" cy="12726369"/>
          </a:xfrm>
          <a:prstGeom prst="roundRect">
            <a:avLst>
              <a:gd name="adj" fmla="val 5912"/>
            </a:avLst>
          </a:prstGeom>
          <a:solidFill>
            <a:schemeClr val="bg1"/>
          </a:solidFill>
          <a:ln w="1016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32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AAFA521-587A-113A-FC69-BF988EF5947B}"/>
              </a:ext>
            </a:extLst>
          </p:cNvPr>
          <p:cNvSpPr txBox="1"/>
          <p:nvPr/>
        </p:nvSpPr>
        <p:spPr>
          <a:xfrm>
            <a:off x="9946671" y="9030429"/>
            <a:ext cx="4648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16" name="Rounded Rectangle 36">
            <a:extLst>
              <a:ext uri="{FF2B5EF4-FFF2-40B4-BE49-F238E27FC236}">
                <a16:creationId xmlns:a16="http://schemas.microsoft.com/office/drawing/2014/main" id="{BF21F7C5-F703-BBBF-6D8D-F4C45F9BCA9E}"/>
              </a:ext>
            </a:extLst>
          </p:cNvPr>
          <p:cNvSpPr/>
          <p:nvPr/>
        </p:nvSpPr>
        <p:spPr>
          <a:xfrm>
            <a:off x="16684554" y="8703414"/>
            <a:ext cx="6548863" cy="12679078"/>
          </a:xfrm>
          <a:prstGeom prst="roundRect">
            <a:avLst>
              <a:gd name="adj" fmla="val 6325"/>
            </a:avLst>
          </a:prstGeom>
          <a:solidFill>
            <a:schemeClr val="bg1"/>
          </a:solidFill>
          <a:ln w="1016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32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4D9818D-7A6B-4CDD-1F3B-E2C9E9414713}"/>
              </a:ext>
            </a:extLst>
          </p:cNvPr>
          <p:cNvSpPr txBox="1"/>
          <p:nvPr/>
        </p:nvSpPr>
        <p:spPr>
          <a:xfrm>
            <a:off x="16982481" y="9025889"/>
            <a:ext cx="55715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18" name="Rounded Rectangle 38">
            <a:extLst>
              <a:ext uri="{FF2B5EF4-FFF2-40B4-BE49-F238E27FC236}">
                <a16:creationId xmlns:a16="http://schemas.microsoft.com/office/drawing/2014/main" id="{1D38FF49-10A6-405A-D37D-0585ED978098}"/>
              </a:ext>
            </a:extLst>
          </p:cNvPr>
          <p:cNvSpPr/>
          <p:nvPr/>
        </p:nvSpPr>
        <p:spPr>
          <a:xfrm>
            <a:off x="23852554" y="4451014"/>
            <a:ext cx="7938085" cy="7561793"/>
          </a:xfrm>
          <a:prstGeom prst="roundRect">
            <a:avLst>
              <a:gd name="adj" fmla="val 6328"/>
            </a:avLst>
          </a:prstGeom>
          <a:solidFill>
            <a:schemeClr val="bg1"/>
          </a:solidFill>
          <a:ln w="1016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32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B492588-96BE-6166-87A8-1F88EBE5291F}"/>
              </a:ext>
            </a:extLst>
          </p:cNvPr>
          <p:cNvSpPr txBox="1"/>
          <p:nvPr/>
        </p:nvSpPr>
        <p:spPr>
          <a:xfrm>
            <a:off x="24134184" y="4769131"/>
            <a:ext cx="53568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35F0B51-95B5-E208-6CDC-196F73545BBA}"/>
              </a:ext>
            </a:extLst>
          </p:cNvPr>
          <p:cNvSpPr txBox="1"/>
          <p:nvPr/>
        </p:nvSpPr>
        <p:spPr>
          <a:xfrm>
            <a:off x="24134184" y="12539301"/>
            <a:ext cx="53568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61061ED-C7D1-A1F3-1951-92316247CFB7}"/>
              </a:ext>
            </a:extLst>
          </p:cNvPr>
          <p:cNvSpPr txBox="1"/>
          <p:nvPr/>
        </p:nvSpPr>
        <p:spPr>
          <a:xfrm>
            <a:off x="24134184" y="15714893"/>
            <a:ext cx="53568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6D744CF-5B3C-5FE0-BDB7-D3420214C433}"/>
              </a:ext>
            </a:extLst>
          </p:cNvPr>
          <p:cNvSpPr txBox="1"/>
          <p:nvPr/>
        </p:nvSpPr>
        <p:spPr>
          <a:xfrm>
            <a:off x="1584960" y="5321638"/>
            <a:ext cx="711507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Imintem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porro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debitis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itius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nus id quat animus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platust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imin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perovitasped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ipsus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maios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eume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sequam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serio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natis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simperiae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nate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molorum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eati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ulparis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magnieniam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to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intotatur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Sunto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into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temperi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aturerum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identio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nsectatem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quo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dolorum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Itiatur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vendus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quodis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reria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volupienis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posto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debit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experumet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odit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molorrum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Et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volorioraes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alit, que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plitati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onemporro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entorio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rumendi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simenimus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mossimus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officit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volorem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optae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esto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temquas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dolores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sitiandi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arum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ipicien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debisimus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doluptatius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verepe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sectis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enda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incto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etusda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delectet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eaque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simusda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ndanimus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sin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rem id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maximillut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enduci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idunt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corecta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Imintem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porro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debitis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itius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nus id quat animus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platust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imin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perovitasped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ipsus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maios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eume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sequam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serio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natis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simperiae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nate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molorum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eati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ulparis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magnieniam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to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intotatur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42C3195-0EAB-254F-1BE1-BAC49A265FC5}"/>
              </a:ext>
            </a:extLst>
          </p:cNvPr>
          <p:cNvSpPr txBox="1"/>
          <p:nvPr/>
        </p:nvSpPr>
        <p:spPr>
          <a:xfrm>
            <a:off x="1584962" y="16660260"/>
            <a:ext cx="71150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Ugiatempore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evenis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doluptatum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fugiam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earchitiam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tempe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susdam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asimin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quissequam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ipsunt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Ditat que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voluptat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Dem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nonem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es et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harcium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rescias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eos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electus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eicienet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endi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volupti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busamus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Ugiatempore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evenis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doluptatum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fugiam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earchitiam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tempe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AC7A502-DEB9-CF57-2226-2442BE6E8930}"/>
              </a:ext>
            </a:extLst>
          </p:cNvPr>
          <p:cNvSpPr txBox="1"/>
          <p:nvPr/>
        </p:nvSpPr>
        <p:spPr>
          <a:xfrm>
            <a:off x="24134184" y="10212996"/>
            <a:ext cx="71992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Vitam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voloria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con et, cum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laboreium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cum, quat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paris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as core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volorest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sust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exceatur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antio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voluptas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eumquatendit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doluptatet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landignam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lantur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sania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dem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escidit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min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reruptiaero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velis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maximus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que pe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aliquas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sequidisit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omnient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hit lam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eicias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modio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con nisin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pediam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cust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accaborit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corehen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dendae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nonet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eliquam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aperorepe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autatem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D8CEC1D-436A-536A-F472-AA5C57FA8CB9}"/>
              </a:ext>
            </a:extLst>
          </p:cNvPr>
          <p:cNvSpPr txBox="1"/>
          <p:nvPr/>
        </p:nvSpPr>
        <p:spPr>
          <a:xfrm>
            <a:off x="9946672" y="9705988"/>
            <a:ext cx="59791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Ga.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Oviduntusam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exerum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fugitat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exersperum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officiat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inust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dunt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mint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vel il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mintis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es vel maxim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dolupiet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aborem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explitatur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sum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venihit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quo con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cusda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volorum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conessunt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nullitae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porunto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mod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maiorio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ex es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solupta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spellande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moluptionem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consequae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audanto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tatiae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3821DD5-36A6-D674-A0D3-4DEBF0A44CBF}"/>
              </a:ext>
            </a:extLst>
          </p:cNvPr>
          <p:cNvSpPr txBox="1"/>
          <p:nvPr/>
        </p:nvSpPr>
        <p:spPr>
          <a:xfrm>
            <a:off x="17011251" y="15457631"/>
            <a:ext cx="587356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Ga.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Oviduntusam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exerum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fugitat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exersperum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officiat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inust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dunt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mint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vel il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mintis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es vel maxim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dolupiet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aborem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explitatur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sum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venihit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quo con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cusda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volorum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conessunt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nullitae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porunto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mod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maiorio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ex es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solupta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spellande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moluptionem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consequae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audanto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tatiae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quodit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quaerumquiam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eatquid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eliqui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tiatiumet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voluptae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sequi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consent,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occusa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inciend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itatqui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idest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iligenti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dolesti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nvenda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comnient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nessi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sandianis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con et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sit,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occum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fugiaestibea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doloris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quaspic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licidita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voluptatus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eos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res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dolorescimus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doloreptur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erem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dignatist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Ga.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Oviduntusam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exerum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fugitat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exersperum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officiat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inust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dunt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mint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vel il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mintis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es vel maxim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dolupiet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aborem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explitatur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sum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venihit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quo con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cusda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volorum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conessunt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nullitae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porunto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mod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maiorio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ex es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solupta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spellande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moluptionem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consequae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audanto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tatiae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quodit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quaerumquiam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eatquid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eliqui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tiatiumet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voluptae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sequi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consent,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occusa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inciend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itatqui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idest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iligenti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dolesti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nvenda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comnient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nessi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sandianis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con et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sit,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occum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fugiaestibea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doloris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quaspic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licidita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voluptatus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eos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res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dolorescimus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doloreptur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erem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dignatist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80037D3-D23A-B76C-3DE8-77656A186AFC}"/>
              </a:ext>
            </a:extLst>
          </p:cNvPr>
          <p:cNvSpPr/>
          <p:nvPr/>
        </p:nvSpPr>
        <p:spPr>
          <a:xfrm>
            <a:off x="9965762" y="11578824"/>
            <a:ext cx="5873098" cy="400706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2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F90BEE2-A1B8-4ADD-30A4-E3C033C4643E}"/>
              </a:ext>
            </a:extLst>
          </p:cNvPr>
          <p:cNvSpPr/>
          <p:nvPr/>
        </p:nvSpPr>
        <p:spPr>
          <a:xfrm>
            <a:off x="17011251" y="9764867"/>
            <a:ext cx="5749814" cy="540382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2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BEF6FC5-796A-1E06-7FB7-B3C29C9194A0}"/>
              </a:ext>
            </a:extLst>
          </p:cNvPr>
          <p:cNvSpPr/>
          <p:nvPr/>
        </p:nvSpPr>
        <p:spPr>
          <a:xfrm>
            <a:off x="1584961" y="9963520"/>
            <a:ext cx="7013484" cy="479707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2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F9C2BC-AE7A-5EDB-F345-5019F9F60BE4}"/>
              </a:ext>
            </a:extLst>
          </p:cNvPr>
          <p:cNvSpPr/>
          <p:nvPr/>
        </p:nvSpPr>
        <p:spPr>
          <a:xfrm>
            <a:off x="24134185" y="5451541"/>
            <a:ext cx="7199253" cy="459892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2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793D1F1-F0B8-DBDC-D48A-3274042B78CA}"/>
              </a:ext>
            </a:extLst>
          </p:cNvPr>
          <p:cNvSpPr/>
          <p:nvPr/>
        </p:nvSpPr>
        <p:spPr>
          <a:xfrm>
            <a:off x="9965763" y="15991892"/>
            <a:ext cx="5873098" cy="230603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2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ABDF18E-482E-EB93-2AFF-D89A034DB2C1}"/>
              </a:ext>
            </a:extLst>
          </p:cNvPr>
          <p:cNvSpPr/>
          <p:nvPr/>
        </p:nvSpPr>
        <p:spPr>
          <a:xfrm>
            <a:off x="9919038" y="18631876"/>
            <a:ext cx="5873098" cy="234461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2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41FAF91-0804-2CB7-C98D-7F8B62B0622C}"/>
              </a:ext>
            </a:extLst>
          </p:cNvPr>
          <p:cNvSpPr/>
          <p:nvPr/>
        </p:nvSpPr>
        <p:spPr>
          <a:xfrm>
            <a:off x="10007190" y="5453677"/>
            <a:ext cx="12833200" cy="265102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20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9E0A2A9-5053-6538-75A6-654002EDF9E7}"/>
              </a:ext>
            </a:extLst>
          </p:cNvPr>
          <p:cNvSpPr txBox="1"/>
          <p:nvPr/>
        </p:nvSpPr>
        <p:spPr>
          <a:xfrm>
            <a:off x="1127761" y="621824"/>
            <a:ext cx="22724794" cy="1610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934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Quibus</a:t>
            </a:r>
            <a:r>
              <a:rPr lang="en-US" sz="493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934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simust</a:t>
            </a:r>
            <a:r>
              <a:rPr lang="en-US" sz="493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934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alignamus</a:t>
            </a:r>
            <a:r>
              <a:rPr lang="en-US" sz="493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934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493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et, </a:t>
            </a:r>
            <a:r>
              <a:rPr lang="en-US" sz="4934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nobitasitat</a:t>
            </a:r>
            <a:r>
              <a:rPr lang="en-US" sz="493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voles </a:t>
            </a:r>
            <a:r>
              <a:rPr lang="en-US" sz="4934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nonsequi</a:t>
            </a:r>
            <a:r>
              <a:rPr lang="en-US" sz="493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934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493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934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recercia</a:t>
            </a:r>
            <a:r>
              <a:rPr lang="en-US" sz="493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934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nemporem</a:t>
            </a:r>
            <a:r>
              <a:rPr lang="en-US" sz="493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934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endParaRPr lang="en-US" sz="493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14582AA-FA35-192E-EE86-858819217499}"/>
              </a:ext>
            </a:extLst>
          </p:cNvPr>
          <p:cNvSpPr txBox="1"/>
          <p:nvPr/>
        </p:nvSpPr>
        <p:spPr>
          <a:xfrm>
            <a:off x="1127761" y="3242299"/>
            <a:ext cx="198855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[AUTHORS LINE]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Firstname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Lastname</a:t>
            </a:r>
            <a:r>
              <a:rPr 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Firstname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Lastname</a:t>
            </a:r>
            <a:r>
              <a:rPr 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Firstname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Lastname</a:t>
            </a:r>
            <a:r>
              <a:rPr 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[DEPT./SCHOOL LINE] Department of Chemistry, College of Liberal Arts &amp; Sciences, Northern Illinois University</a:t>
            </a:r>
          </a:p>
        </p:txBody>
      </p:sp>
    </p:spTree>
    <p:extLst>
      <p:ext uri="{BB962C8B-B14F-4D97-AF65-F5344CB8AC3E}">
        <p14:creationId xmlns:p14="http://schemas.microsoft.com/office/powerpoint/2010/main" val="3509146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749</Words>
  <Application>Microsoft Office PowerPoint</Application>
  <PresentationFormat>Custom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Northern Illinois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Alli Amberg</dc:creator>
  <cp:lastModifiedBy>Alli Amberg</cp:lastModifiedBy>
  <cp:revision>1</cp:revision>
  <dcterms:created xsi:type="dcterms:W3CDTF">2026-03-30T18:10:48Z</dcterms:created>
  <dcterms:modified xsi:type="dcterms:W3CDTF">2026-03-30T18:22:48Z</dcterms:modified>
</cp:coreProperties>
</file>